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erriweath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2ffb92b7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2ffb92b7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2ffb92b7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2ffb92b7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2ffb92b7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2ffb92b7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2ffb92b7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2ffb92b7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2ffb92b73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2ffb92b73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2ffb92b7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2ffb92b7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2ffb92b7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2ffb92b7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2ffb92b7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2ffb92b7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2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600">
                <a:latin typeface="Arial"/>
                <a:ea typeface="Arial"/>
                <a:cs typeface="Arial"/>
                <a:sym typeface="Arial"/>
              </a:rPr>
              <a:t>Шарл Бодлер</a:t>
            </a:r>
            <a:endParaRPr b="1" sz="4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2600">
                <a:latin typeface="Arial"/>
                <a:ea typeface="Arial"/>
                <a:cs typeface="Arial"/>
                <a:sym typeface="Arial"/>
              </a:rPr>
              <a:t>Живот и творчество</a:t>
            </a:r>
            <a:endParaRPr sz="38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329575" y="18222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Йоан Добчев 9а клас №9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Биография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115400" y="1305600"/>
            <a:ext cx="5042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Roboto"/>
                <a:ea typeface="Roboto"/>
                <a:cs typeface="Roboto"/>
                <a:sym typeface="Roboto"/>
              </a:rPr>
              <a:t>Шарл Бодлер е роден през 1821 г. в Париж в семейството на висш държавен чиновник. Баща му умира през 1827 г. и майка му се жени повторно за офицер, работил по-късно като посланик в различни страни. Бодлер получава образованието си в Лион(1831-1836) и Париж (1836-1839). През следващите години Бодлер води разюздан живот, като се смята, че по това време се разболява от сифилис. За да го вкарат в правия път, настойниците му го изпращат на пътешествие до Индия. След завръщането си в Париж Бодлер е вече пълнолетен, но продължава екстравагантния си живот и, тъй като е заплашен от разорение, семейството му поставя имуществото му под попечителство. През този период той се запознава с мулатката Жана Дювал, която остава негова муза до края на живота му. Бодлер я нарича „Черна Венера“.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700" y="2137775"/>
            <a:ext cx="3723900" cy="209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109300" y="1394400"/>
            <a:ext cx="4287300" cy="3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solidFill>
                  <a:srgbClr val="000000"/>
                </a:solidFill>
              </a:rPr>
              <a:t>През 1845 и 1846 г. Бодлер публикува критични прегледи на съвременното изкуство, които привличат внимание със смелостта на обявените възгледи. Той взема участие в Революцията от 1848 г. и за известно време се интересува от политика. Скоро Бодлер се отделя от активно участие в обществените борби и отдава всичките си сили на литературата. Междувременно финансовите му затруднения се засилват. През този период, освен зависимостта си към опиума, той започва и да пие много. През 1866 г. получава удар, вследствие на който е парализиран. Последните две години от живота си прекарва в санаториуми в Брюксел и Париж, където умира през 1867 г.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950" y="1394400"/>
            <a:ext cx="4527600" cy="329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Творчество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170025" y="1439200"/>
            <a:ext cx="5142900" cy="31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bg" sz="1500">
                <a:solidFill>
                  <a:srgbClr val="000000"/>
                </a:solidFill>
                <a:highlight>
                  <a:srgbClr val="FFFFFF"/>
                </a:highlight>
              </a:rPr>
              <a:t>През 1857 г. Бодлер публикува своята първа и най-известна стихосбирка </a:t>
            </a:r>
            <a:r>
              <a:rPr i="1" lang="bg" sz="1500">
                <a:solidFill>
                  <a:srgbClr val="000000"/>
                </a:solidFill>
                <a:highlight>
                  <a:srgbClr val="FFFFFF"/>
                </a:highlight>
              </a:rPr>
              <a:t>„Цветя на злото“</a:t>
            </a:r>
            <a:r>
              <a:rPr lang="bg" sz="150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i="1" lang="bg" sz="1500">
                <a:solidFill>
                  <a:srgbClr val="000000"/>
                </a:solidFill>
                <a:highlight>
                  <a:srgbClr val="FFFFFF"/>
                </a:highlight>
              </a:rPr>
              <a:t>„Les fleurs du mal“</a:t>
            </a:r>
            <a:r>
              <a:rPr lang="bg" sz="1500">
                <a:solidFill>
                  <a:srgbClr val="000000"/>
                </a:solidFill>
                <a:highlight>
                  <a:srgbClr val="FFFFFF"/>
                </a:highlight>
              </a:rPr>
              <a:t>). Тя е издадена от неговия приятел Огюст Пуле Маласис. Стихотворенията са високо оценени от малък кръг читатели, но сюжетът им предизвиква недоволството на критиката и широката публика. Основните теми за смъртта са смятани за скандални и книгата се превръща в нарицателно за неблагоприличие. Бодлер, издателят му и печатарят му са съдени за нарушаване на обществения морал. </a:t>
            </a:r>
            <a:endParaRPr sz="16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850" y="1361700"/>
            <a:ext cx="2240769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Процесът срещу Бодлер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72875" y="1330725"/>
            <a:ext cx="5769000" cy="3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bg" sz="1302">
                <a:solidFill>
                  <a:srgbClr val="000000"/>
                </a:solidFill>
              </a:rPr>
              <a:t>Чрез наказателно преследване властта цели да внуши на твореца, че приемливо от гледна точка на обществения морал е единствено създаването на книги, служещи за нагледно демонстриране на това, че човек е роден добър и че всички хора са щастливи. Бодлер прозира в подобна постановка ужасяващо лицемерие. И така съдебното заседание се провежда на 20 август и съдът се произнася: осъжда поета да плати 300 франка глоба и да премахне от стихосбирката си 6 стихотворения, съдържащи неприлични или неморални пасажи или изрази. </a:t>
            </a:r>
            <a:r>
              <a:rPr lang="bg" sz="1302">
                <a:solidFill>
                  <a:srgbClr val="000000"/>
                </a:solidFill>
              </a:rPr>
              <a:t>Но за Бодлер тази глоба изглежда непосилна. </a:t>
            </a:r>
            <a:r>
              <a:rPr lang="bg" sz="1302">
                <a:solidFill>
                  <a:srgbClr val="000000"/>
                </a:solidFill>
              </a:rPr>
              <a:t>Той е затънал до гуша в дългове, преследван от кредитори, пределно затруднен е да посреща дори най-насъщните си нужди. След известни колебания решава да се обърне за ходатайство към императрицата и ѝ изпраща писмо. Тя се застъпва за него и съдът решава да намали глобата от 300 на 50 франка. След края на процеса поетът изпада в тежък творчески срив, здравето му рязко се влошава, но успява да се съвземе и започва да подготвя ново издание на „Цветя на злото“. То излиза от печат на 16 декември 1861 г. и в него на мястото на отхвърлените 6 се появяват нови 35 стихотворения.</a:t>
            </a:r>
            <a:endParaRPr sz="1302">
              <a:solidFill>
                <a:srgbClr val="000000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600" y="1298200"/>
            <a:ext cx="2785557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Щастливият мъртвец, 1857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49000" y="1314000"/>
            <a:ext cx="4269000" cy="3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земята тлъста — тор, за охлюви прехрана —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една дълбока яма ще си изровя сам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своя грохнал скелет ще разположа там,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забрава да заспи — акула в океана.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Ни завещание! Ни гробница в замяна!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Защо да чакам сълзи от този свят без срам?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Аз всички гарвани приживе ще поканя —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със своя труп разложен разкошен пир ще дам.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О, червеи! Безухи, безоки господа,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вас мъртвец пристига — щастлив, на свобода!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Без угризения елате в мен — от мрака! —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деца на всичко тленно, преяли мъдреци,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кажете ми: нима и тук тегло ме чака,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940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" sz="4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мен — тялото бездушно, мъртвец сред мъртъвци?</a:t>
            </a:r>
            <a:endParaRPr i="1" sz="4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225" y="1347575"/>
            <a:ext cx="4172144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Символизъм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121450" y="1396700"/>
            <a:ext cx="3822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bg"/>
              <a:t>Опитът да се проникне зад видимостта на явленията, да се види общото зад индивидуалното, да се потърси философският смисъл на битието чрез образа символ – всички тези тенденции правят символизма първа и сериозна крачка към новаторските търсения на литературата и изкуството на 20 век. Отвратени от света, който ги заобикаля, символистите до голяма степен отразяват художествените реакции на отчуждената човешка личност. Един от основните двигатели на символизма е жаждата за ново, бунтът срещу познатото.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350" y="2010825"/>
            <a:ext cx="5045199" cy="222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Бодлер и символизма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109300" y="1344750"/>
            <a:ext cx="5058600" cy="3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bg">
                <a:solidFill>
                  <a:srgbClr val="000000"/>
                </a:solidFill>
              </a:rPr>
              <a:t>С изключително разностранни интереси: политик, философ, изкуствовед, поет, литературен критик, във всяка област Бодлер се стреми да обмисли проблемите в свой индивидуален стил. Основно негово произведение остава “Цветя на злото”, съдържащо 5 цикъла. Според Бодлер човекът е разкъсан от двойно противоречие: от една страна склонност към греха, към злото и мрака, от друга, жажда за добро, светлина и съвършенство. Дълбочина на психологическия анализ на човешката душа и на обществото, изтъкани от противоречия, трепет на чувства в най-тънки нюанси, изразени с разнообразни поетически средства, съставляват характерното в художественото майсторство на Бодлер. Богатството на образи и картини предава на изразените мисли и чувства яснота, релеф и смайваща дълбочина. Различните форми на природата се преливат в дълбоко единство. Така Бодлер поставя основите на френския символизъм, като оказва и дълбоко влияние и върху европейския символизъм.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250" y="1344825"/>
            <a:ext cx="2829771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91650" y="2056050"/>
            <a:ext cx="8960700" cy="1031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5500">
                <a:latin typeface="Roboto"/>
                <a:ea typeface="Roboto"/>
                <a:cs typeface="Roboto"/>
                <a:sym typeface="Roboto"/>
              </a:rPr>
              <a:t>Благодаря за вниманието!</a:t>
            </a:r>
            <a:endParaRPr sz="5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